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5" r:id="rId10"/>
    <p:sldId id="266" r:id="rId11"/>
    <p:sldId id="267" r:id="rId12"/>
    <p:sldId id="270" r:id="rId13"/>
    <p:sldId id="271" r:id="rId14"/>
    <p:sldId id="274" r:id="rId15"/>
    <p:sldId id="275" r:id="rId16"/>
    <p:sldId id="277" r:id="rId17"/>
    <p:sldId id="272" r:id="rId18"/>
    <p:sldId id="273" r:id="rId19"/>
    <p:sldId id="280" r:id="rId20"/>
    <p:sldId id="282" r:id="rId21"/>
    <p:sldId id="283" r:id="rId22"/>
    <p:sldId id="28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спользование </a:t>
            </a:r>
            <a:r>
              <a:rPr lang="ru-RU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дистанционных образовательных технологий при подготовки к </a:t>
            </a:r>
            <a:r>
              <a:rPr lang="ru-RU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ГИА</a:t>
            </a:r>
            <a:endParaRPr lang="ru-RU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07628" y="4146323"/>
            <a:ext cx="5246913" cy="1655762"/>
          </a:xfrm>
        </p:spPr>
        <p:txBody>
          <a:bodyPr/>
          <a:lstStyle/>
          <a:p>
            <a:r>
              <a:rPr lang="ru-RU" dirty="0" err="1" smtClean="0"/>
              <a:t>Фирзина</a:t>
            </a:r>
            <a:r>
              <a:rPr lang="ru-RU" dirty="0" smtClean="0"/>
              <a:t> Ольга Владимировна</a:t>
            </a:r>
            <a:endParaRPr lang="ru-RU" dirty="0" smtClean="0"/>
          </a:p>
          <a:p>
            <a:r>
              <a:rPr lang="ru-RU" dirty="0" err="1" smtClean="0"/>
              <a:t>Мкоу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r>
              <a:rPr lang="ru-RU" dirty="0" smtClean="0"/>
              <a:t> №2</a:t>
            </a:r>
          </a:p>
          <a:p>
            <a:r>
              <a:rPr lang="ru-RU" dirty="0" smtClean="0"/>
              <a:t>27.08.2020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480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05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48017"/>
          <a:stretch/>
        </p:blipFill>
        <p:spPr>
          <a:xfrm>
            <a:off x="-1589" y="1357803"/>
            <a:ext cx="12192000" cy="356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7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478" t="33062" r="33201" b="43601"/>
          <a:stretch/>
        </p:blipFill>
        <p:spPr>
          <a:xfrm>
            <a:off x="576942" y="1082843"/>
            <a:ext cx="10928293" cy="465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5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033" y="147673"/>
            <a:ext cx="9905998" cy="1478570"/>
          </a:xfrm>
        </p:spPr>
        <p:txBody>
          <a:bodyPr/>
          <a:lstStyle/>
          <a:p>
            <a:pPr algn="ctr"/>
            <a:r>
              <a:rPr lang="en-US" dirty="0" smtClean="0"/>
              <a:t>Google Meet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5528" r="4589" b="8186"/>
          <a:stretch/>
        </p:blipFill>
        <p:spPr>
          <a:xfrm>
            <a:off x="559443" y="1626243"/>
            <a:ext cx="11632557" cy="52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33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4178" r="50611" b="7679"/>
          <a:stretch/>
        </p:blipFill>
        <p:spPr>
          <a:xfrm>
            <a:off x="2905246" y="432122"/>
            <a:ext cx="7069806" cy="62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76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250" t="22699" r="1250" b="15396"/>
          <a:stretch/>
        </p:blipFill>
        <p:spPr>
          <a:xfrm>
            <a:off x="0" y="50573"/>
            <a:ext cx="12192000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04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3333" r="5633" b="8861"/>
          <a:stretch/>
        </p:blipFill>
        <p:spPr>
          <a:xfrm>
            <a:off x="0" y="914400"/>
            <a:ext cx="11505235" cy="533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82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5359" r="5443"/>
          <a:stretch/>
        </p:blipFill>
        <p:spPr>
          <a:xfrm>
            <a:off x="0" y="1053296"/>
            <a:ext cx="11528385" cy="58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87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270" y="2479975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Дистанционные образовательные технологии — это технологии, реализуемые, в основном, с применением информационных и телекоммуникационных технологий при опосредованном (на расстоянии) или не полностью опосредованном взаимодействии обучающегося и преподавателя.</a:t>
            </a:r>
          </a:p>
        </p:txBody>
      </p:sp>
    </p:spTree>
    <p:extLst>
      <p:ext uri="{BB962C8B-B14F-4D97-AF65-F5344CB8AC3E}">
        <p14:creationId xmlns:p14="http://schemas.microsoft.com/office/powerpoint/2010/main" val="1446052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25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4008" r="6582" b="11224"/>
          <a:stretch/>
        </p:blipFill>
        <p:spPr>
          <a:xfrm>
            <a:off x="399666" y="752355"/>
            <a:ext cx="11389489" cy="512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74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4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0462" y="247650"/>
            <a:ext cx="9905999" cy="35417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сегодняшний день выделяют следующие направления дистанционного обучения в образовании:</a:t>
            </a:r>
          </a:p>
          <a:p>
            <a:pPr>
              <a:lnSpc>
                <a:spcPct val="100000"/>
              </a:lnSpc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глубокое изучение тем или разделов школьной программы или дополнительных разделов, не входящие в школьный курс;</a:t>
            </a:r>
          </a:p>
          <a:p>
            <a:pPr>
              <a:lnSpc>
                <a:spcPct val="100000"/>
              </a:lnSpc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устранение недочетов в знаниях, умениях и навыках по определенным темам из школьного курса;</a:t>
            </a:r>
          </a:p>
          <a:p>
            <a:pPr>
              <a:lnSpc>
                <a:spcPct val="100000"/>
              </a:lnSpc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в подготовке учащимся, которые по определенным обстоятельствам не имеют возможности посещать школу;</a:t>
            </a:r>
          </a:p>
          <a:p>
            <a:pPr>
              <a:lnSpc>
                <a:spcPct val="100000"/>
              </a:lnSpc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дополнительного образования по интересам учащихся;</a:t>
            </a:r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подготовить учащихся к итоговой аттестации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00000"/>
              </a:lnSpc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889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8062" y="0"/>
            <a:ext cx="990599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применением элементов дистанционного обучения может происходить с применением различных схем, которые комбинируют любые средства дистанционного обучения. Ниже представлены самые часто используемые схемы: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 применением тренажеров;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 применением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видеоуроков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 применением дистанционных курсов;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 применением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вебинаров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абсолютно самостоятельное дистанционное обучение с использованием электронных ресурсов.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623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DISCORD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886673"/>
            <a:ext cx="8837914" cy="497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9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3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91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758" y="173620"/>
            <a:ext cx="9905998" cy="1478570"/>
          </a:xfrm>
        </p:spPr>
        <p:txBody>
          <a:bodyPr/>
          <a:lstStyle/>
          <a:p>
            <a:pPr algn="ctr"/>
            <a:r>
              <a:rPr lang="ru-RU" dirty="0" err="1" smtClean="0"/>
              <a:t>ЯКласс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557" t="15865"/>
          <a:stretch/>
        </p:blipFill>
        <p:spPr>
          <a:xfrm>
            <a:off x="1141412" y="1357803"/>
            <a:ext cx="9807615" cy="576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5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608" y="188760"/>
            <a:ext cx="9905998" cy="1478570"/>
          </a:xfrm>
        </p:spPr>
        <p:txBody>
          <a:bodyPr/>
          <a:lstStyle/>
          <a:p>
            <a:pPr algn="ctr"/>
            <a:r>
              <a:rPr lang="ru-RU" dirty="0" smtClean="0"/>
              <a:t>ФОКСФОРД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673989"/>
            <a:ext cx="9668719" cy="543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13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572</TotalTime>
  <Words>154</Words>
  <Application>Microsoft Office PowerPoint</Application>
  <PresentationFormat>Широкоэкранный</PresentationFormat>
  <Paragraphs>21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Tw Cen MT</vt:lpstr>
      <vt:lpstr>Контур</vt:lpstr>
      <vt:lpstr>Использование дистанционных образовательных технологий при подготовки к ГИА</vt:lpstr>
      <vt:lpstr>Дистанционные образовательные технологии — это технологии, реализуемые, в основном, с применением информационных и телекоммуникационных технологий при опосредованном (на расстоянии) или не полностью опосредованном взаимодействии обучающегося и преподавателя.</vt:lpstr>
      <vt:lpstr>Презентация PowerPoint</vt:lpstr>
      <vt:lpstr>Презентация PowerPoint</vt:lpstr>
      <vt:lpstr>DISCORD</vt:lpstr>
      <vt:lpstr>Презентация PowerPoint</vt:lpstr>
      <vt:lpstr>Презентация PowerPoint</vt:lpstr>
      <vt:lpstr>ЯКласс</vt:lpstr>
      <vt:lpstr>ФОКСФОРД</vt:lpstr>
      <vt:lpstr>Презентация PowerPoint</vt:lpstr>
      <vt:lpstr>Презентация PowerPoint</vt:lpstr>
      <vt:lpstr>Презентация PowerPoint</vt:lpstr>
      <vt:lpstr>Презентация PowerPoint</vt:lpstr>
      <vt:lpstr>Google Meet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дистанционных образовательных технологий при подготовки к гиа</dc:title>
  <dc:creator>школа 2</dc:creator>
  <cp:lastModifiedBy>школа 2</cp:lastModifiedBy>
  <cp:revision>11</cp:revision>
  <dcterms:created xsi:type="dcterms:W3CDTF">2020-08-21T04:26:47Z</dcterms:created>
  <dcterms:modified xsi:type="dcterms:W3CDTF">2020-09-11T05:50:01Z</dcterms:modified>
</cp:coreProperties>
</file>